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  <p:sp>
        <p:nvSpPr>
          <p:cNvPr id="32" name="Pravokut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avokut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avokut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avokut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56" name="Pravokut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avokut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avokut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avokut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ručno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Prostoručno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Prostoručno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Prostoručno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Prostoručno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Prostoručno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Prostoručno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Prostoručno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Prostoručno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Prostoručno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Prostoručno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Prostoručno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Prostoručno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Prostoručno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avokut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avokut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avokut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  <p:sp>
        <p:nvSpPr>
          <p:cNvPr id="16" name="Pravokut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avokut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avokut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avokut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avokut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avokut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avokut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avni poveznik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avni poveznik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avni poveznik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avni poveznik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avokut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avokut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avokut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9DFA8CC-B8AE-494F-AFE2-D2B73F5053A2}" type="datetimeFigureOut">
              <a:rPr lang="hr-HR" smtClean="0"/>
              <a:t>19.11.2010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84A1A96-1695-4685-8806-356A8E36BFB2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VUKOVAR I ŠKABRNJA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..O VUKOVARU I ŠKABRNJI…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18.11. se obilježava godišnjica pada Vukovara i Škabrnje.Ta dva mijesta poznata su po najvećem broju mrtvih i nestalih.Taj dan se sijećamo  svih onih kojih  su poginuli za našu domovinu  i za našu slobodu.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…VuKoVaR…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Vukovarska bitka je jedna od najkrvavijih bitaka u Domovinskom ratu.</a:t>
            </a:r>
          </a:p>
          <a:p>
            <a:r>
              <a:rPr lang="hr-HR" dirty="0" smtClean="0"/>
              <a:t>Bitka je trajala punih 87 dana .</a:t>
            </a:r>
          </a:p>
          <a:p>
            <a:r>
              <a:rPr lang="hr-HR" dirty="0" smtClean="0"/>
              <a:t>Ljudi su potjerani iz svojih domova ,majke su bježale sa svojom dijecom,vojnicu su odlazili u borbu,sve je bilo tužno i  žalosno. </a:t>
            </a:r>
            <a:endParaRPr lang="hr-HR" dirty="0" smtClean="0"/>
          </a:p>
          <a:p>
            <a:r>
              <a:rPr lang="hr-HR" dirty="0" smtClean="0"/>
              <a:t>Grad je  bio okupiran brojnim vojnicima.Gradska bolnica bila je puna ranjenika a lječnici su davali sve od sebe da im pruže što bolje liječenje.Na ulicama nije bilo nikoga sve je bilo tužno i tiho,ali ipak su naši vojnici uspjeli pobijediti  unatoč brojnim žrtvama te sretne 1995 godine .</a:t>
            </a:r>
            <a:endParaRPr lang="hr-HR" dirty="0" smtClean="0"/>
          </a:p>
          <a:p>
            <a:r>
              <a:rPr lang="hr-HR" dirty="0" smtClean="0"/>
              <a:t>Vukovar je bio oslobođen.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ivaaaaa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844824"/>
            <a:ext cx="2647950" cy="1724025"/>
          </a:xfrm>
        </p:spPr>
      </p:pic>
      <p:pic>
        <p:nvPicPr>
          <p:cNvPr id="5" name="Slika 4" descr="vuukooov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988840"/>
            <a:ext cx="2778662" cy="2304256"/>
          </a:xfrm>
          <a:prstGeom prst="rect">
            <a:avLst/>
          </a:prstGeom>
        </p:spPr>
      </p:pic>
      <p:pic>
        <p:nvPicPr>
          <p:cNvPr id="6" name="Slika 5" descr="imagesCATJP04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4077072"/>
            <a:ext cx="1934432" cy="1644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..ŠkaBrNJa..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u Škabrnji se 18.11. obilježava pad tog mijesta.</a:t>
            </a:r>
          </a:p>
          <a:p>
            <a:pPr>
              <a:buNone/>
            </a:pPr>
            <a:r>
              <a:rPr lang="hr-HR" dirty="0" smtClean="0"/>
              <a:t>Na taj dan je izvršen pokolj u Škabrnji.</a:t>
            </a:r>
          </a:p>
          <a:p>
            <a:pPr>
              <a:buNone/>
            </a:pPr>
            <a:r>
              <a:rPr lang="hr-HR" dirty="0" smtClean="0"/>
              <a:t>Mnogo je onih koji su počinili taj stravični zločin</a:t>
            </a:r>
          </a:p>
          <a:p>
            <a:pPr>
              <a:buNone/>
            </a:pPr>
            <a:r>
              <a:rPr lang="hr-HR" dirty="0" smtClean="0"/>
              <a:t>a prošli su nekažnjeno,jedina od njih koja je kažnjena  je Zorana Banić.</a:t>
            </a:r>
          </a:p>
          <a:p>
            <a:pPr>
              <a:buNone/>
            </a:pPr>
            <a:r>
              <a:rPr lang="hr-HR" dirty="0" smtClean="0"/>
              <a:t>A njihove kazne nisu dovoljne jer ništa ne može izbrisati sijećanje na taj događaj.</a:t>
            </a:r>
          </a:p>
          <a:p>
            <a:r>
              <a:rPr lang="hr-HR" dirty="0" smtClean="0"/>
              <a:t>Škabrnja se sada oporavila i ljudi se počeli vraćati u svoje rodno mijesto.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imagesCAFSO3Q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5896" y="3717032"/>
            <a:ext cx="2505075" cy="1828800"/>
          </a:xfrm>
        </p:spPr>
      </p:pic>
      <p:pic>
        <p:nvPicPr>
          <p:cNvPr id="5" name="Slika 4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84026">
            <a:off x="829149" y="2335347"/>
            <a:ext cx="1493373" cy="1844755"/>
          </a:xfrm>
          <a:prstGeom prst="rect">
            <a:avLst/>
          </a:prstGeom>
        </p:spPr>
      </p:pic>
      <p:pic>
        <p:nvPicPr>
          <p:cNvPr id="6" name="Slika 5" descr="imagesCADFQHE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1772816"/>
            <a:ext cx="2466975" cy="1857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Tog dana uvijek se trebamo sijećati jer su tad mnogi poginuli za nas i moramo im zauvijek biti zahvalni na tom…..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Solsticij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240</Words>
  <Application>Microsoft Office PowerPoint</Application>
  <PresentationFormat>Prikaz na zaslonu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Metro</vt:lpstr>
      <vt:lpstr>VUKOVAR I ŠKABRNJA </vt:lpstr>
      <vt:lpstr> ..O VUKOVARU I ŠKABRNJI…</vt:lpstr>
      <vt:lpstr>         …VuKoVaR…</vt:lpstr>
      <vt:lpstr>Slajd 4</vt:lpstr>
      <vt:lpstr>            ..ŠkaBrNJa..</vt:lpstr>
      <vt:lpstr>Slajd 6</vt:lpstr>
      <vt:lpstr>Slajd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VUKOVAR I ŠKABRNJA </dc:title>
  <dc:creator>Korisnik</dc:creator>
  <cp:lastModifiedBy>Korisnik</cp:lastModifiedBy>
  <cp:revision>5</cp:revision>
  <dcterms:created xsi:type="dcterms:W3CDTF">2010-11-19T13:48:53Z</dcterms:created>
  <dcterms:modified xsi:type="dcterms:W3CDTF">2010-11-19T14:37:09Z</dcterms:modified>
</cp:coreProperties>
</file>