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1AF4C-10AB-4459-A98E-3B60A1D6B0D4}" type="datetimeFigureOut">
              <a:rPr lang="hr-HR" smtClean="0"/>
              <a:pPr/>
              <a:t>25.3.2011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9229-6D52-4401-930E-95F21316F96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  <a:ln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latin typeface="Algerian" pitchFamily="82" charset="0"/>
              </a:rPr>
              <a:t>Svjetski dan voda</a:t>
            </a:r>
            <a:endParaRPr lang="hr-HR" dirty="0">
              <a:latin typeface="Algerian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Slika 4" descr="voda-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573016"/>
            <a:ext cx="6552728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latin typeface="Algerian" pitchFamily="82" charset="0"/>
              </a:rPr>
              <a:t>Koliko voda zauzima površine na zemlji?</a:t>
            </a:r>
            <a:endParaRPr lang="hr-HR" dirty="0"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 dirty="0">
              <a:latin typeface="Arial Black" pitchFamily="34" charset="0"/>
            </a:endParaRPr>
          </a:p>
          <a:p>
            <a:endParaRPr lang="hr-HR" dirty="0">
              <a:latin typeface="Arial Black" pitchFamily="34" charset="0"/>
            </a:endParaRPr>
          </a:p>
        </p:txBody>
      </p:sp>
      <p:pic>
        <p:nvPicPr>
          <p:cNvPr id="4" name="Slika 3" descr="smiling-planet-earth-thumb27947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4392488" cy="4464496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5148064" y="1988840"/>
            <a:ext cx="33843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latin typeface="Arial Black" pitchFamily="34" charset="0"/>
              </a:rPr>
              <a:t>Na zemlji voda tvori rijeke, jezera, oceane, mora… Voda pokriva 71% površine na zemlji i vrlo je bitna jer bez nje ne bi bilo života.</a:t>
            </a:r>
            <a:endParaRPr lang="hr-HR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latin typeface="Algerian" pitchFamily="82" charset="0"/>
              </a:rPr>
              <a:t>VAŽNOST VODE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Rezervirano mjesto sadržaja 3" descr="Slika-Voda-i-zdravlj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3816424" cy="475252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5" name="TekstniOkvir 4"/>
          <p:cNvSpPr txBox="1"/>
          <p:nvPr/>
        </p:nvSpPr>
        <p:spPr>
          <a:xfrm>
            <a:off x="4932040" y="1700809"/>
            <a:ext cx="38164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latin typeface="Arial Black" pitchFamily="34" charset="0"/>
              </a:rPr>
              <a:t>Voda je jedno od najvažnijih tvari na svijetu jer bez nje doslovno ne bi bilo života. Ne samo da se koristi za piće već i za neke druge važne procese. Npr. Biljke bi uginule bez vode a bez biljaka nema fotosinteze a bez fotosinteze nema kisika.</a:t>
            </a:r>
            <a:endParaRPr lang="hr-HR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latin typeface="Algerian" pitchFamily="82" charset="0"/>
              </a:rPr>
              <a:t>RIJEKE I OCEANI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Rezervirano mjesto sadržaja 3" descr="zrmanja9_16145124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628800"/>
            <a:ext cx="3965596" cy="34129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5" name="Slika 4" descr="MoreOblak_8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628800"/>
            <a:ext cx="4271664" cy="3456384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251520" y="551723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Arial Black" pitchFamily="34" charset="0"/>
              </a:rPr>
              <a:t>Rijeke su vrlo važne jer su to slatkovodne vode i izviru iz izvora a tamo je pitka voda. No ne samo da su važne već su i lijepe i velike. Neke velike rijeke su Nil i Amazona. Oceani su također bitni jer iz oceana i mora se vadi sol. Oceani su ogromni i izgledaju kao da nemaju kraja. To su Atlanski, Tihi,  Indijski…</a:t>
            </a:r>
            <a:endParaRPr lang="hr-HR" sz="1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latin typeface="Algerian" pitchFamily="82" charset="0"/>
              </a:rPr>
              <a:t>NAJVEĆE RIJEKE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Rezervirano mjesto sadržaja 3" descr="15375_Amaz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628800"/>
            <a:ext cx="3960440" cy="3048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6" name="TekstniOkvir 5"/>
          <p:cNvSpPr txBox="1"/>
          <p:nvPr/>
        </p:nvSpPr>
        <p:spPr>
          <a:xfrm>
            <a:off x="4644008" y="1628800"/>
            <a:ext cx="42484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latin typeface="Arial Black" pitchFamily="34" charset="0"/>
              </a:rPr>
              <a:t>Amazona je jedna od najvećih rijeka svijeta. Nalazi se u Južnoj Americi. To je vodom najbogatija rijeka na zemlji.</a:t>
            </a:r>
            <a:endParaRPr lang="hr-HR" sz="2000" dirty="0">
              <a:latin typeface="Arial Black" pitchFamily="34" charset="0"/>
            </a:endParaRPr>
          </a:p>
        </p:txBody>
      </p:sp>
      <p:pic>
        <p:nvPicPr>
          <p:cNvPr id="7" name="Slika 6" descr="nil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284984"/>
            <a:ext cx="4248472" cy="3386708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323528" y="5085184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Arial Black" pitchFamily="34" charset="0"/>
              </a:rPr>
              <a:t>Nil je najveća afrička rijeka. Kao i amazona ona je jedna od najbogatijih rijeka svijeta. Teče kroz veliku državi Egipat.</a:t>
            </a:r>
            <a:endParaRPr lang="hr-HR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latin typeface="Algerian" pitchFamily="82" charset="0"/>
              </a:rPr>
              <a:t>VODU TREBA ČUVATI!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Rezervirano mjesto sadržaja 3" descr="voda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556792"/>
            <a:ext cx="4267200" cy="3200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5" name="TekstniOkvir 4"/>
          <p:cNvSpPr txBox="1"/>
          <p:nvPr/>
        </p:nvSpPr>
        <p:spPr>
          <a:xfrm>
            <a:off x="683568" y="5229200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latin typeface="Arial Black" pitchFamily="34" charset="0"/>
              </a:rPr>
              <a:t>Vodu trebamo čuvati  jer ako ih zagadimo polako će nestajat život na zemlji!!!</a:t>
            </a:r>
            <a:endParaRPr lang="hr-HR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232</Words>
  <Application>Microsoft Office PowerPoint</Application>
  <PresentationFormat>Prikaz na zaslonu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Office tema</vt:lpstr>
      <vt:lpstr>Svjetski dan voda</vt:lpstr>
      <vt:lpstr>Koliko voda zauzima površine na zemlji?</vt:lpstr>
      <vt:lpstr>VAŽNOST VODE</vt:lpstr>
      <vt:lpstr>RIJEKE I OCEANI</vt:lpstr>
      <vt:lpstr>NAJVEĆE RIJEKE</vt:lpstr>
      <vt:lpstr>VODU TREBA ČUVATI!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voda</dc:title>
  <dc:creator>učenik</dc:creator>
  <cp:lastModifiedBy>učenik</cp:lastModifiedBy>
  <cp:revision>6</cp:revision>
  <dcterms:created xsi:type="dcterms:W3CDTF">2011-03-25T13:46:38Z</dcterms:created>
  <dcterms:modified xsi:type="dcterms:W3CDTF">2011-03-25T14:36:09Z</dcterms:modified>
</cp:coreProperties>
</file>